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9DAA85-2F50-4A66-8616-AB4E024E791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514216-995F-4AB3-8F39-344488F8A4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belajar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editing sederhana</a:t>
            </a:r>
          </a:p>
          <a:p>
            <a:r>
              <a:rPr lang="id-ID" dirty="0" smtClean="0"/>
              <a:t>Font (huruf)</a:t>
            </a:r>
          </a:p>
          <a:p>
            <a:pPr marL="571500" indent="-571500">
              <a:buFont typeface="+mj-lt"/>
              <a:buAutoNum type="romanLcPeriod"/>
            </a:pPr>
            <a:r>
              <a:rPr lang="id-ID" dirty="0" smtClean="0"/>
              <a:t>Blok kata/kalimat atau klik area text box yang akan dirubah.</a:t>
            </a:r>
          </a:p>
          <a:p>
            <a:pPr marL="571500" indent="-571500">
              <a:buFont typeface="+mj-lt"/>
              <a:buAutoNum type="romanLcPeriod"/>
            </a:pPr>
            <a:r>
              <a:rPr lang="id-ID" dirty="0" smtClean="0"/>
              <a:t>Klik menu format dan plih font </a:t>
            </a:r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Header and Footer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Header and Footer berfungsi untuk informasi pada slide presentasi, pada semua halaman atau sebagian presentasi. Page numbering berfungsi untuk memberikan halaman pada slide secara otomatis</a:t>
            </a:r>
          </a:p>
          <a:p>
            <a:r>
              <a:rPr lang="id-ID" dirty="0" smtClean="0"/>
              <a:t>Klik view pada menu bar lalu klik header and footer</a:t>
            </a:r>
          </a:p>
          <a:p>
            <a:r>
              <a:rPr lang="id-ID" dirty="0" smtClean="0"/>
              <a:t>Checklist date and time untuk tanggal, pilih update automatically untuk otomatis atau fixed jika tetap.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Checklist slide numbernya untuk memberikan halaman pada slide presentasi.</a:t>
            </a:r>
          </a:p>
          <a:p>
            <a:r>
              <a:rPr lang="id-ID" dirty="0" smtClean="0"/>
              <a:t>Checklist footer dan masukan tulisan yang akan dijadikan sebagai catatan kaki.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4071966" cy="326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14752"/>
            <a:ext cx="3857652" cy="28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785786" y="3786190"/>
            <a:ext cx="3090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header and footer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29256" y="3357562"/>
            <a:ext cx="2811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Hasil dari header and footer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Design (layout)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Klik format – background dari menu bar atau klik kanan pada slide kemudian pilih background.</a:t>
            </a:r>
          </a:p>
          <a:p>
            <a:r>
              <a:rPr lang="id-ID" dirty="0" smtClean="0"/>
              <a:t>Pilih warna yang di kehendakinmelalui menu drop-down dibawah kotak background fill atau pilih more color untuk warna yang lebih variatif</a:t>
            </a:r>
          </a:p>
          <a:p>
            <a:r>
              <a:rPr lang="id-ID" dirty="0" smtClean="0"/>
              <a:t>Pilih fill effect dari menu drop-down untuk menambahkan gradient, texture, pattern, picture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36766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00034" y="357166"/>
            <a:ext cx="318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format background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29256" y="1857364"/>
            <a:ext cx="218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fill effect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3714744" y="2285992"/>
            <a:ext cx="928694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852174" cy="180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4282" y="142852"/>
            <a:ext cx="3938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Contoh Background menggunakan color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642918"/>
            <a:ext cx="294548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786446" y="142852"/>
            <a:ext cx="2397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Menggunakan Gradient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928934"/>
            <a:ext cx="311308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28662" y="2571744"/>
            <a:ext cx="22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menggunakan texture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786058"/>
            <a:ext cx="3067056" cy="188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6072198" y="2428868"/>
            <a:ext cx="226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Menggunakan Pattern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4857760"/>
            <a:ext cx="31074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571868" y="4357694"/>
            <a:ext cx="2230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menggunakan picture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Memberikan Efek pada slide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 halaman yang akan diberikan efek.</a:t>
            </a:r>
          </a:p>
          <a:p>
            <a:r>
              <a:rPr lang="id-ID" dirty="0" smtClean="0"/>
              <a:t>Dari menubar klik slide show – custom animation sehingga muncul kotak dialog custom animation.</a:t>
            </a:r>
          </a:p>
          <a:p>
            <a:r>
              <a:rPr lang="id-ID" dirty="0" smtClean="0"/>
              <a:t>Pilih text box/obyek yang akan diberi animasi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51435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572132" y="1643050"/>
            <a:ext cx="32861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Ket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pilih textbox/objek yg akan diberi animasi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Memberikan informasi yg terpilih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Drop-down pilihan animasi text/tulisan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Drop down pilihan suara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drop-down pilihan tulisan ditampilkan 1 kalimat sekaligus atau kata perkata.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Menjalakan 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Klik menu slide show</a:t>
            </a:r>
          </a:p>
          <a:p>
            <a:r>
              <a:rPr lang="id-ID" dirty="0" smtClean="0"/>
              <a:t>Klik view show atau tekan F5</a:t>
            </a:r>
          </a:p>
          <a:p>
            <a:r>
              <a:rPr lang="id-ID" dirty="0" smtClean="0"/>
              <a:t>Lihat hasilnya</a:t>
            </a:r>
          </a:p>
          <a:p>
            <a:r>
              <a:rPr lang="id-ID" dirty="0" smtClean="0"/>
              <a:t>Untuk kembali ke lembar kerja tekan esc</a:t>
            </a:r>
          </a:p>
          <a:p>
            <a:pPr>
              <a:buNone/>
            </a:pPr>
            <a:r>
              <a:rPr lang="id-ID" dirty="0" smtClean="0"/>
              <a:t>Untuk membuat presentasi dapat dijalakan terus</a:t>
            </a:r>
          </a:p>
          <a:p>
            <a:r>
              <a:rPr lang="id-ID" dirty="0" smtClean="0"/>
              <a:t>Klik slide show</a:t>
            </a:r>
          </a:p>
          <a:p>
            <a:r>
              <a:rPr lang="id-ID" dirty="0" smtClean="0"/>
              <a:t>Klik setup show</a:t>
            </a:r>
          </a:p>
          <a:p>
            <a:r>
              <a:rPr lang="id-ID" dirty="0" smtClean="0"/>
              <a:t>Beri tanda </a:t>
            </a:r>
            <a:r>
              <a:rPr lang="en-US" dirty="0" smtClean="0"/>
              <a:t>✔</a:t>
            </a:r>
            <a:r>
              <a:rPr lang="id-ID" dirty="0" smtClean="0"/>
              <a:t> pada pilihan </a:t>
            </a:r>
            <a:r>
              <a:rPr lang="id-ID" i="1" dirty="0" smtClean="0"/>
              <a:t>lopo continously until esc</a:t>
            </a:r>
          </a:p>
          <a:p>
            <a:r>
              <a:rPr lang="id-ID" dirty="0" smtClean="0"/>
              <a:t>Klik ok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Klik slide show</a:t>
            </a:r>
          </a:p>
          <a:p>
            <a:r>
              <a:rPr lang="id-ID" dirty="0" smtClean="0"/>
              <a:t>Klik slide transition</a:t>
            </a:r>
          </a:p>
          <a:p>
            <a:r>
              <a:rPr lang="id-ID" dirty="0" smtClean="0"/>
              <a:t>Pada </a:t>
            </a:r>
            <a:r>
              <a:rPr lang="id-ID" i="1" dirty="0" smtClean="0"/>
              <a:t>option advance slide </a:t>
            </a:r>
            <a:r>
              <a:rPr lang="id-ID" dirty="0" smtClean="0"/>
              <a:t>pilih</a:t>
            </a:r>
            <a:r>
              <a:rPr lang="id-ID" i="1" dirty="0" smtClean="0"/>
              <a:t> automatically after</a:t>
            </a:r>
            <a:endParaRPr lang="id-ID" dirty="0" smtClean="0"/>
          </a:p>
          <a:p>
            <a:r>
              <a:rPr lang="id-ID" dirty="0" smtClean="0"/>
              <a:t>isi waktu transisi</a:t>
            </a:r>
          </a:p>
          <a:p>
            <a:r>
              <a:rPr lang="id-ID" dirty="0" smtClean="0"/>
              <a:t>Klik apply to all slide</a:t>
            </a:r>
          </a:p>
          <a:p>
            <a:r>
              <a:rPr lang="id-ID" dirty="0" smtClean="0"/>
              <a:t>Klik slide show</a:t>
            </a:r>
          </a:p>
          <a:p>
            <a:r>
              <a:rPr lang="id-ID" dirty="0" smtClean="0"/>
              <a:t>Untuk berhenti klik esc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47149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00306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lbow Connector 6"/>
          <p:cNvCxnSpPr/>
          <p:nvPr/>
        </p:nvCxnSpPr>
        <p:spPr>
          <a:xfrm rot="16200000" flipH="1">
            <a:off x="5000628" y="2143116"/>
            <a:ext cx="35719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43148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85794"/>
            <a:ext cx="278608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Font : untuk memilih jenis huruf</a:t>
            </a:r>
          </a:p>
          <a:p>
            <a:r>
              <a:rPr lang="id-ID" dirty="0" smtClean="0"/>
              <a:t>Font style : untuk memilih tampilan huruf (biasa, tebal, miring, atau miring dan tebal)</a:t>
            </a:r>
          </a:p>
          <a:p>
            <a:r>
              <a:rPr lang="id-ID" dirty="0" smtClean="0"/>
              <a:t>Size : untuk menentukan besar huruf</a:t>
            </a:r>
          </a:p>
          <a:p>
            <a:r>
              <a:rPr lang="id-ID" dirty="0" smtClean="0"/>
              <a:t>Color : untuk warna huruf</a:t>
            </a:r>
          </a:p>
          <a:p>
            <a:pPr>
              <a:buNone/>
            </a:pPr>
            <a:r>
              <a:rPr lang="id-ID" dirty="0" smtClean="0"/>
              <a:t>Contoh :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86322"/>
            <a:ext cx="40195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2214546" y="507207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Mengenal fitur-fitur presentasi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Alignment : untuk pengaturan tulisan dapat dilakukan dengan memilih format – alignment</a:t>
            </a:r>
          </a:p>
          <a:p>
            <a:r>
              <a:rPr lang="id-ID" dirty="0" smtClean="0"/>
              <a:t>Align left (ctrl + l) : untuk memberikan efek tulisan ke arah kiri.</a:t>
            </a:r>
          </a:p>
          <a:p>
            <a:r>
              <a:rPr lang="id-ID" dirty="0" smtClean="0"/>
              <a:t>Center (ctrl + e) : untuk memberikan efek tulisan ke arah tengah.</a:t>
            </a:r>
          </a:p>
          <a:p>
            <a:r>
              <a:rPr lang="id-ID" dirty="0" smtClean="0"/>
              <a:t>Align right (ctrl + r) : untuk memberikan efek tulisan ke arah kanan.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2962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71472" y="357166"/>
            <a:ext cx="3203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Format - Alignment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57752" y="571480"/>
            <a:ext cx="1065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Align Left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00108"/>
            <a:ext cx="4010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714876" y="2214554"/>
            <a:ext cx="813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Center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643182"/>
            <a:ext cx="40195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57752" y="3929066"/>
            <a:ext cx="1190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Align Right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429132"/>
            <a:ext cx="4010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Bullet and 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Berfungsi untuk memperjelas focus pada slide presentasi, klik area text box yang akan dirubah.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Klik format – bullets and numbering dari menu bar. Atau, klik kanan pada area text box kemudian pilih Bullets and Numbering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Pilih bullets dan numbering yang disukai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35881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642918"/>
            <a:ext cx="368592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714752"/>
            <a:ext cx="357293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57158" y="285728"/>
            <a:ext cx="3589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Bullets and Numbering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57884" y="285728"/>
            <a:ext cx="1739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Hasil dari Bullets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29322" y="3214686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hasil dari Numbering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memasukan table pada presentasi dengan cara klik table pada menu bar – insert – table lalu muncul kotak dialog untuk isian jumlah kolom dan jumlah baris yang akan dibuat.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3429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57224" y="428604"/>
            <a:ext cx="250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Kotak dialog insert table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214686"/>
            <a:ext cx="414340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72066" y="2786058"/>
            <a:ext cx="2171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Hasil dari insert table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261</TotalTime>
  <Words>538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Kegiatan belajar 3</vt:lpstr>
      <vt:lpstr>Slide 2</vt:lpstr>
      <vt:lpstr>keterangan</vt:lpstr>
      <vt:lpstr>Mengenal fitur-fitur presentasi</vt:lpstr>
      <vt:lpstr>Slide 5</vt:lpstr>
      <vt:lpstr>Bullet and Numbering</vt:lpstr>
      <vt:lpstr>Slide 7</vt:lpstr>
      <vt:lpstr>Membuat Table</vt:lpstr>
      <vt:lpstr>Slide 9</vt:lpstr>
      <vt:lpstr>Header and Footer</vt:lpstr>
      <vt:lpstr>Slide 11</vt:lpstr>
      <vt:lpstr>Slide 12</vt:lpstr>
      <vt:lpstr>Design (layout)</vt:lpstr>
      <vt:lpstr>Slide 14</vt:lpstr>
      <vt:lpstr>Slide 15</vt:lpstr>
      <vt:lpstr>Memberikan Efek pada slide</vt:lpstr>
      <vt:lpstr>Slide 17</vt:lpstr>
      <vt:lpstr>Menjalakan Presentasi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belajar 3</dc:title>
  <dc:creator>seven</dc:creator>
  <cp:lastModifiedBy>seven</cp:lastModifiedBy>
  <cp:revision>29</cp:revision>
  <dcterms:created xsi:type="dcterms:W3CDTF">2012-03-23T01:54:34Z</dcterms:created>
  <dcterms:modified xsi:type="dcterms:W3CDTF">2012-03-25T13:58:34Z</dcterms:modified>
</cp:coreProperties>
</file>