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02BB-4670-4FAA-83C6-E4062C29D48A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CDF7-4E17-420D-8FE9-8250C33C1B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belajar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Mencetak File Presentasi</a:t>
            </a:r>
          </a:p>
          <a:p>
            <a:pPr marL="571500" indent="-571500">
              <a:buFont typeface="+mj-lt"/>
              <a:buAutoNum type="romanLcPeriod"/>
            </a:pPr>
            <a:r>
              <a:rPr lang="id-ID" dirty="0" smtClean="0"/>
              <a:t>Klik file, pilih print atau tekan shortcut menu print  atau bisa juga dengan menekan tombol keyboard (Ctrl + 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233488"/>
            <a:ext cx="478634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Fitur-fitur Percetakan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Jenis dan nama printer yg digunakan</a:t>
            </a:r>
          </a:p>
          <a:p>
            <a:r>
              <a:rPr lang="id-ID" dirty="0" smtClean="0"/>
              <a:t>Print rage : seluruh slide atau slide tertentu</a:t>
            </a:r>
          </a:p>
          <a:p>
            <a:r>
              <a:rPr lang="id-ID" dirty="0" smtClean="0"/>
              <a:t>Jumlah percetakan</a:t>
            </a:r>
          </a:p>
          <a:p>
            <a:r>
              <a:rPr lang="id-ID" dirty="0" smtClean="0"/>
              <a:t>Print sebagai : slide atau hand out</a:t>
            </a:r>
          </a:p>
          <a:p>
            <a:r>
              <a:rPr lang="id-ID" dirty="0" smtClean="0"/>
              <a:t>Print dengan Gray scale atau black white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6438" y="538163"/>
            <a:ext cx="519112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Kegiatan belajar 4</vt:lpstr>
      <vt:lpstr>Slide 2</vt:lpstr>
      <vt:lpstr>Fitur-fitur Percetakan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belajar 4</dc:title>
  <dc:creator>seven</dc:creator>
  <cp:lastModifiedBy>seven</cp:lastModifiedBy>
  <cp:revision>4</cp:revision>
  <dcterms:created xsi:type="dcterms:W3CDTF">2012-03-25T14:02:27Z</dcterms:created>
  <dcterms:modified xsi:type="dcterms:W3CDTF">2012-03-25T14:34:06Z</dcterms:modified>
</cp:coreProperties>
</file>